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5%" autoAdjust="0"/>
    <p:restoredTop sz="94.66%"/>
  </p:normalViewPr>
  <p:slideViewPr>
    <p:cSldViewPr snapToGrid="0">
      <p:cViewPr varScale="1">
        <p:scale>
          <a:sx n="75" d="100"/>
          <a:sy n="75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3" Type="http://purl.oclc.org/ooxml/officeDocument/relationships/slide" Target="slides/slide2.xml"/><Relationship Id="rId21" Type="http://purl.oclc.org/ooxml/officeDocument/relationships/viewProps" Target="viewProp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tableStyles" Target="tableStyles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E8A-9ABE-46A7-90CF-3C75B0A0C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13FC2-4FB6-4F2F-AFDD-1CA137333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A4933-8786-4BC8-BEA3-4A71A98A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DAB21-B54D-49E8-BFD3-C6785465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C2BD0-A37B-4A5C-95CC-ED4A61C5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57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8CA4-CE69-49A3-8861-27070B2C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B3EC8-EEC4-4BCC-945D-B3B855419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D5FE-AAD0-4367-894D-24E529A8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F99A-B267-4A32-A230-5FB2FBAE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D993-3505-4F68-A833-5572795B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59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3D095-83B2-487B-910C-796291D7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F5DCF-77E2-40F3-9B9A-EC305DE6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97422-155C-4000-A618-670D1AC6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26D0-9974-49F8-B549-03BF0233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B471-D50A-4B43-B6D3-019B76CB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64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A725-CFB3-4042-84CD-DEACA315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D59B-D841-4ED6-8490-F25EA59B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E0F9E-1B1C-4EA9-96DC-237BAE93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EE84-D95E-4518-B7EB-C5369490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C44E-9167-4E34-AD09-A46D43B8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27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E63F-E1AC-4492-A2E4-E6F99BD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EE4F-5DC0-4E09-BEE0-772E4FE48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5948-B5DE-4EB0-B76A-DFF5DC4A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1F045-CF6C-4196-8D0B-2FA62FB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C07FD-63F0-46D4-8CCD-7B8602EF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73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4A3A-1116-496E-9AE6-909EE783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87E0-1280-4383-9171-A101E2EDF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472B-CD27-4B7F-AAEE-C9FE9C06A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420B2-86B2-4EC7-A614-02548499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105B5-6CBF-4FB4-9E9B-6C844DF1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3B9FB-3033-4F2F-BE53-F3712B6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79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F745-9574-4C58-8707-0D8C8644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1F3E8-38DC-4D2A-A1AA-7A36BF75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613C1-155C-4ABE-B23B-9AB5FC978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4E0DF-41F4-47A2-9258-734C5F35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0616E-BCE3-4586-A879-D0DAD2354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4FF3E-1828-40AE-BAFA-340E82A1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ACAC4-C4EC-4636-B8DB-9443F57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DFD4A-9B44-4A91-8C6C-9D9B5F8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18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156F-FB02-444F-A622-5DC6F66D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90C1B-325E-46D1-B4E0-023A9A2C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87DBA-D4EB-414D-97B0-1EFACE11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612E-FDD8-4E85-808B-F4A395C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9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81A57-5DE2-48F4-BB9F-EF7066F3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C96C1-2B76-47A2-9E03-EF61B829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17BF-16F3-4B36-A828-6320AD8D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96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546-760F-4B85-A64A-4C61BA65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A50EC-942A-4632-99D5-05539E99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4477-DEA3-42CD-99B7-7257061E8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56B2E-AD6B-4690-B1B0-C5B9DB1C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6014B-8DE6-4B8E-96E5-7102879B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8795A-7756-4166-AEA5-3663F1F9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42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9E7-D9D6-41CB-A17B-F1D1BEFA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E102-3274-4D9D-8BC2-C89C8564B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37DE4-B461-4EA3-99ED-AB5124CEB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0353E-B736-4216-B41A-1160E7E6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C7240-482B-4132-A23C-5183F384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6C5D4-D574-4415-ACCE-461E0333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619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image" Target="../media/image1.png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C5D4B-F80D-4C9C-94EE-4B2CA4E7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82A0A-294D-4DDD-83F0-2688A5B69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545A4-C75F-44C8-A637-6AEAB7F86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0E094FAE-50B6-4920-AB61-AFBCF0DEE4D6}" type="datetimeFigureOut">
              <a:rPr lang="vi-VN" smtClean="0"/>
              <a:t>05/12/2019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590CC-3D6F-414B-85DC-164A3DF6F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857BB-5D3D-4A48-8769-40FEDD452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528D8-9A34-484A-8869-8C3801F1A5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4" y="136525"/>
            <a:ext cx="1201057" cy="12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2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20.png"/><Relationship Id="rId5" Type="http://purl.oclc.org/ooxml/officeDocument/relationships/image" Target="../media/image19.png"/><Relationship Id="rId4" Type="http://purl.oclc.org/ooxml/officeDocument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5" Type="http://purl.oclc.org/ooxml/officeDocument/relationships/image" Target="../media/image26.png"/><Relationship Id="rId4" Type="http://purl.oclc.org/ooxml/officeDocument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7.png"/><Relationship Id="rId7" Type="http://purl.oclc.org/ooxml/officeDocument/relationships/image" Target="../media/image31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30.png"/><Relationship Id="rId5" Type="http://purl.oclc.org/ooxml/officeDocument/relationships/image" Target="../media/image29.png"/><Relationship Id="rId4" Type="http://purl.oclc.org/ooxml/officeDocument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32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35.PNG"/><Relationship Id="rId5" Type="http://purl.oclc.org/ooxml/officeDocument/relationships/image" Target="../media/image34.png"/><Relationship Id="rId4" Type="http://purl.oclc.org/ooxml/officeDocument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36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5" Type="http://purl.oclc.org/ooxml/officeDocument/relationships/image" Target="../media/image38.PNG"/><Relationship Id="rId4" Type="http://purl.oclc.org/ooxml/officeDocument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39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purl.oclc.org/ooxml/officeDocument/relationships/image" Target="../media/image9.png"/><Relationship Id="rId3" Type="http://purl.oclc.org/ooxml/officeDocument/relationships/image" Target="../media/image4.png"/><Relationship Id="rId7" Type="http://purl.oclc.org/ooxml/officeDocument/relationships/image" Target="../media/image8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7.png"/><Relationship Id="rId5" Type="http://purl.oclc.org/ooxml/officeDocument/relationships/image" Target="../media/image6.png"/><Relationship Id="rId4" Type="http://purl.oclc.org/ooxml/officeDocument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4.png"/><Relationship Id="rId1" Type="http://purl.oclc.org/ooxml/officeDocument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 t="-9%" b="-9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1F6B-3C0C-4118-B21B-493BF087F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2" y="2177145"/>
            <a:ext cx="9144000" cy="1245734"/>
          </a:xfrm>
        </p:spPr>
        <p:txBody>
          <a:bodyPr>
            <a:normAutofit/>
          </a:bodyPr>
          <a:lstStyle/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	BÁO CÁO CUỐI KỲ</a:t>
            </a:r>
            <a:b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MÔN LẬP TRÌNH C# .NET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7DBD3-05F5-4779-A1F3-39E5D54A9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752"/>
            <a:ext cx="9144000" cy="1042533"/>
          </a:xfrm>
        </p:spPr>
        <p:txBody>
          <a:bodyPr/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Sinh viên thực hiện: Nguyễn Anh Tuấn — DH18LT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Giảng viên h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</a:rPr>
              <a:t>ướng dẫn: Lê Thị Vĩnh Thanh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2AECC-2266-4C84-9E00-39C564E53F7F}"/>
              </a:ext>
            </a:extLst>
          </p:cNvPr>
          <p:cNvSpPr txBox="1"/>
          <p:nvPr/>
        </p:nvSpPr>
        <p:spPr>
          <a:xfrm>
            <a:off x="7511511" y="6488668"/>
            <a:ext cx="46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Thành phố Vũng Tàu, ngày 06 – 12 - 2019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52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5000">
        <p15:prstTrans prst="curtains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6" grpId="0"/>
    </p:bld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8DBF7BE-9A50-42DE-8083-46F0BB2A945B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PHÒNG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A0522-21DC-451C-B501-4C690EF2C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391640"/>
            <a:ext cx="6373114" cy="140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0EDD-1735-4644-B51D-9B8F33D82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1391640"/>
            <a:ext cx="10409404" cy="4447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E5128-2DC8-4B1D-9A10-81BAE272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391640"/>
            <a:ext cx="6563641" cy="4363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27898-4CA5-44D8-8A99-57CAC0933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2" y="1391640"/>
            <a:ext cx="9202434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FBC6436-FCAB-4E0A-946D-3D3AC7C34891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THIẾT BỊ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76A6F-DD6E-4477-B7E6-61C6FA33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56" y="2292411"/>
            <a:ext cx="8418088" cy="227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8B2BD-EECF-4E56-8B2C-D6577227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4" y="1569135"/>
            <a:ext cx="9259592" cy="447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B6F40-2988-4917-9C3D-465570600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40" y="1233319"/>
            <a:ext cx="7851319" cy="514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1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FD94410-82EB-41B7-8138-8835FFADAACC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VI PHẠM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7E07A-A31A-42C7-AB84-BAD5AD40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1" y="2399296"/>
            <a:ext cx="7595737" cy="20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7B5BF-F748-4A01-8F6F-CA60D707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0" y="1887614"/>
            <a:ext cx="7595737" cy="399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76E84-6191-4683-9C80-3220C0A2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53" y="2024165"/>
            <a:ext cx="9692293" cy="386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0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4ED40CA-549A-4B66-944C-43AC82CA51F3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DỊCH VỤ VÀ HÓA Đ</a:t>
            </a:r>
            <a:r>
              <a:rPr lang="vi-VN" sz="1600">
                <a:latin typeface="Roboto" panose="02000000000000000000" pitchFamily="2" charset="0"/>
                <a:ea typeface="Roboto" panose="02000000000000000000" pitchFamily="2" charset="0"/>
              </a:rPr>
              <a:t>ƠN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78FCA-4CFC-4A42-A177-26D565BC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47" y="2669346"/>
            <a:ext cx="8986505" cy="20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6F327-EF7D-4978-ADAA-20CA8F9BE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7" y="1546546"/>
            <a:ext cx="8192643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664E4E-377A-49BA-BEAC-0A03D4B7C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5" y="1394124"/>
            <a:ext cx="8707065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BDA51-9561-4AEE-AC90-23771FFE7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0" y="1684231"/>
            <a:ext cx="9202434" cy="402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5919C7-13D8-49A2-8AD7-1116297E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24" y="1144132"/>
            <a:ext cx="5908951" cy="555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w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h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DA19EBA-6F97-40CA-8946-2501EE70E765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THÔNG TIN KHÁCH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366B-B8FA-4990-A329-82E059106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97" y="2685943"/>
            <a:ext cx="7930006" cy="190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83298-5C58-45F8-9A04-4A11C1B6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1714260"/>
            <a:ext cx="9145276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8CFAD-34D2-4506-B511-4F73EBE38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72" y="1428471"/>
            <a:ext cx="9173855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303319-F918-4C54-B863-0D420F726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51" y="1321716"/>
            <a:ext cx="8030696" cy="506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0F2B926-1537-4D57-867C-4AE8CECC9AC2}"/>
              </a:ext>
            </a:extLst>
          </p:cNvPr>
          <p:cNvSpPr/>
          <p:nvPr/>
        </p:nvSpPr>
        <p:spPr>
          <a:xfrm>
            <a:off x="4690292" y="210334"/>
            <a:ext cx="2811417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THÔNG TIN TÀI KHOẢN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0EE7A-2ED8-412C-952B-EF12C89D0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97" y="2547836"/>
            <a:ext cx="8970605" cy="205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C695A-3418-450D-8123-6405D1291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59" y="1841598"/>
            <a:ext cx="5063281" cy="3685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34F52-3BE3-479E-A442-A194FA30E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31" y="1652687"/>
            <a:ext cx="5509935" cy="406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BF9A419-8FEF-45F0-B295-C648093D6F1D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THỐNG KÊ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E51FC-DC8D-4492-8409-B16577E01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15" y="1484952"/>
            <a:ext cx="7659169" cy="447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8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E8F6D7BD-7F4E-477D-87B6-8FB514AD1101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vi-VN" sz="1600">
                <a:latin typeface="Roboto" panose="02000000000000000000" pitchFamily="2" charset="0"/>
                <a:ea typeface="Roboto" panose="02000000000000000000" pitchFamily="2" charset="0"/>
              </a:rPr>
              <a:t>ƯỚNG PHÁT TRIỂN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6C67A3-4A9B-418B-A905-55AB54AE66F1}"/>
              </a:ext>
            </a:extLst>
          </p:cNvPr>
          <p:cNvSpPr/>
          <p:nvPr/>
        </p:nvSpPr>
        <p:spPr>
          <a:xfrm>
            <a:off x="1313542" y="210044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Chức năng in hóa đ</a:t>
            </a:r>
            <a:r>
              <a:rPr lang="vi-VN"/>
              <a:t>ơn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EF29E1-8BD0-4104-B70E-70C4438D3A5C}"/>
              </a:ext>
            </a:extLst>
          </p:cNvPr>
          <p:cNvSpPr/>
          <p:nvPr/>
        </p:nvSpPr>
        <p:spPr>
          <a:xfrm>
            <a:off x="7680959" y="210044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Roboto" panose="02000000000000000000"/>
              </a:rPr>
              <a:t>Quản lý thông tin người thân tạm trú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5B888E-97DF-4F6D-94C8-C718DD143F75}"/>
              </a:ext>
            </a:extLst>
          </p:cNvPr>
          <p:cNvSpPr/>
          <p:nvPr/>
        </p:nvSpPr>
        <p:spPr>
          <a:xfrm>
            <a:off x="4551680" y="475220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Roboto" panose="02000000000000000000"/>
              </a:rPr>
              <a:t>Tạo báo cáo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735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67EF3A8-28ED-41A2-9BC3-B2FFB7D75AEB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>
                <a:latin typeface="Roboto" panose="02000000000000000000" pitchFamily="2" charset="0"/>
                <a:ea typeface="Roboto" panose="02000000000000000000" pitchFamily="2" charset="0"/>
              </a:rPr>
              <a:t>THƯ VIỆN ĐỒ HỌA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76E51E-6688-4647-B0FE-EB3B4C7AC98A}"/>
              </a:ext>
            </a:extLst>
          </p:cNvPr>
          <p:cNvSpPr/>
          <p:nvPr/>
        </p:nvSpPr>
        <p:spPr>
          <a:xfrm>
            <a:off x="1351281" y="247636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DevExpress</a:t>
            </a:r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377E41-C609-4CFB-8D9A-43955E020E2E}"/>
              </a:ext>
            </a:extLst>
          </p:cNvPr>
          <p:cNvSpPr/>
          <p:nvPr/>
        </p:nvSpPr>
        <p:spPr>
          <a:xfrm>
            <a:off x="7711442" y="247636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Bunifu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BB88B5-6063-4B12-B900-3CCD97E89E51}"/>
              </a:ext>
            </a:extLst>
          </p:cNvPr>
          <p:cNvSpPr/>
          <p:nvPr/>
        </p:nvSpPr>
        <p:spPr>
          <a:xfrm>
            <a:off x="2387602" y="422388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Metro Modern FrameWork</a:t>
            </a:r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CB1AE-BBA7-4D1F-B723-BD653C6F77CF}"/>
              </a:ext>
            </a:extLst>
          </p:cNvPr>
          <p:cNvSpPr/>
          <p:nvPr/>
        </p:nvSpPr>
        <p:spPr>
          <a:xfrm>
            <a:off x="6675120" y="422388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Skin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46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6D3ECF6-855A-4C32-ABB4-95FE70C6AE08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MỞ ĐẦU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A2B51-75EE-4D62-9FEC-CB4F9B7E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31" y="2135589"/>
            <a:ext cx="2214915" cy="253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48170-E48D-4AA0-9304-912706738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53" y="1922778"/>
            <a:ext cx="942614" cy="274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8CAA8-B78C-472D-BB2C-C95AFB42F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4" y="1922778"/>
            <a:ext cx="1772458" cy="2747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0F531-38F9-487D-A70C-0DA4C28A5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02" y="2327146"/>
            <a:ext cx="4383033" cy="2203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9ED0D5-6A10-46AF-ACAA-9D2031C12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44" y="2135588"/>
            <a:ext cx="2831548" cy="253488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4DEA5E1-A4E0-4E58-90D6-2CAF0BEE45D1}"/>
              </a:ext>
            </a:extLst>
          </p:cNvPr>
          <p:cNvSpPr/>
          <p:nvPr/>
        </p:nvSpPr>
        <p:spPr>
          <a:xfrm>
            <a:off x="8746776" y="2187526"/>
            <a:ext cx="2521136" cy="2223019"/>
          </a:xfrm>
          <a:prstGeom prst="mathMultiply">
            <a:avLst/>
          </a:prstGeom>
          <a:gradFill flip="none" rotWithShape="1">
            <a:gsLst>
              <a:gs pos="0%">
                <a:srgbClr val="FF0000">
                  <a:shade val="30%"/>
                  <a:satMod val="115%"/>
                </a:srgbClr>
              </a:gs>
              <a:gs pos="50%">
                <a:srgbClr val="FF0000">
                  <a:shade val="67.5%"/>
                  <a:satMod val="115%"/>
                </a:srgbClr>
              </a:gs>
              <a:gs pos="100%">
                <a:srgbClr val="FF0000">
                  <a:shade val="100%"/>
                  <a:satMod val="115%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B2FE36-2A9F-4944-A3E7-2F63F7F58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67" y="1463370"/>
            <a:ext cx="4596468" cy="45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60%"/>
                                    </p:animScale>
                                    <p:animScale>
                                      <p:cBhvr>
                                        <p:cTn id="23" dur="1" decel="50%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4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80%"/>
                                    </p:animScale>
                                    <p:animScale>
                                      <p:cBhvr>
                                        <p:cTn id="25" dur="1" decel="50%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6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90%"/>
                                    </p:animScale>
                                    <p:animScale>
                                      <p:cBhvr>
                                        <p:cTn id="27" dur="1" decel="50%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8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95%"/>
                                    </p:animScale>
                                    <p:animScale>
                                      <p:cBhvr>
                                        <p:cTn id="29" dur="1" decel="50%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path" presetSubtype="0" accel="50%" decel="50%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29167E-6 -4.81481E-6 L -0.16081 0.0039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.045%" y="0.185%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%" decel="50%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5.55112E-17 4.44444E-6 L -0.23268 0.0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.354%" y="0.972%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%" decel="50%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70833E-6 4.44444E-6 L -0.2931 0.019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.661%" y="0.972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75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250"/>
                            </p:stCondLst>
                            <p:childTnLst>
                              <p:par>
                                <p:cTn id="6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7" grpId="1" animBg="1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C4C8395-EF96-49C6-BB51-16F8FBDE60D0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MỞ ĐẦU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A29DC-039A-4598-B8F2-358DB8A4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54" y="2682681"/>
            <a:ext cx="3581291" cy="2478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2F366-7198-4211-8171-4289AEF08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448" y="1943099"/>
            <a:ext cx="3352552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%" decel="50%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0 7.40741E-7 L -0.63724 -0.0247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.862%" y="-1.25%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%" decel="50%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1.11022E-16 0 L -0.3625 0.071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.125%" y="2.8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8A288786-765C-4BFD-9A73-664C1265FE11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MỤC TIÊU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5D8D63-9126-4A21-A00A-0511F9DAC33B}"/>
              </a:ext>
            </a:extLst>
          </p:cNvPr>
          <p:cNvSpPr/>
          <p:nvPr/>
        </p:nvSpPr>
        <p:spPr>
          <a:xfrm>
            <a:off x="1158240" y="1798319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Phòng, tầng, khu, loại phòng</a:t>
            </a:r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D3BAD5-239F-4BDC-B04A-FBE7EF194A0D}"/>
              </a:ext>
            </a:extLst>
          </p:cNvPr>
          <p:cNvSpPr/>
          <p:nvPr/>
        </p:nvSpPr>
        <p:spPr>
          <a:xfrm>
            <a:off x="1158240" y="2990000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Khách trọ, vi phạm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D7DBF5-AD15-4266-82B7-B17A71325DD2}"/>
              </a:ext>
            </a:extLst>
          </p:cNvPr>
          <p:cNvSpPr/>
          <p:nvPr/>
        </p:nvSpPr>
        <p:spPr>
          <a:xfrm>
            <a:off x="7508239" y="41469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thiết bị</a:t>
            </a:r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59C55D-2903-4D2E-ADE2-4F1772E451C1}"/>
              </a:ext>
            </a:extLst>
          </p:cNvPr>
          <p:cNvSpPr/>
          <p:nvPr/>
        </p:nvSpPr>
        <p:spPr>
          <a:xfrm>
            <a:off x="7508239" y="1763600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điện n</a:t>
            </a:r>
            <a:r>
              <a:rPr lang="vi-VN"/>
              <a:t>ước</a:t>
            </a:r>
            <a:r>
              <a:rPr lang="en-US">
                <a:latin typeface="Roboto" panose="02000000000000000000"/>
              </a:rPr>
              <a:t>, dịch vụ phát sinh và thanh toán cuối tháng</a:t>
            </a:r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01F258-BA1C-4A85-9AB3-94072D89CC92}"/>
              </a:ext>
            </a:extLst>
          </p:cNvPr>
          <p:cNvSpPr/>
          <p:nvPr/>
        </p:nvSpPr>
        <p:spPr>
          <a:xfrm>
            <a:off x="7508239" y="2955281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tài khoản</a:t>
            </a:r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3CA34D-5308-4993-B794-08D2BD276F58}"/>
              </a:ext>
            </a:extLst>
          </p:cNvPr>
          <p:cNvSpPr/>
          <p:nvPr/>
        </p:nvSpPr>
        <p:spPr>
          <a:xfrm>
            <a:off x="1158240" y="4181681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khách trọ tạm vắng</a:t>
            </a:r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E4856B-23D7-42C4-A4F4-83593BC1B3AE}"/>
              </a:ext>
            </a:extLst>
          </p:cNvPr>
          <p:cNvSpPr/>
          <p:nvPr/>
        </p:nvSpPr>
        <p:spPr>
          <a:xfrm>
            <a:off x="1158239" y="53733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ng</a:t>
            </a:r>
            <a:r>
              <a:rPr lang="vi-VN">
                <a:latin typeface="Roboto" panose="02000000000000000000"/>
              </a:rPr>
              <a:t>ười thân tạm trú</a:t>
            </a:r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FBD5BE-D21F-438F-B431-053F10A13554}"/>
              </a:ext>
            </a:extLst>
          </p:cNvPr>
          <p:cNvSpPr/>
          <p:nvPr/>
        </p:nvSpPr>
        <p:spPr>
          <a:xfrm>
            <a:off x="7508238" y="53733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Roboto" panose="02000000000000000000"/>
              </a:rPr>
              <a:t>Tạo báo cáo thống kê</a:t>
            </a:r>
            <a:endParaRPr lang="vi-VN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D9BA040C-FE77-40D0-AD9F-679F4D77F22E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KẾT QUẢ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00248 0.0789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0.13%" y="3.934%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00078 0.0925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0.039%" y="4.63%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1048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5.231%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1048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5.231%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allAtOnce" animBg="1"/>
      <p:bldP spid="3" grpId="1" build="allAtOnce" animBg="1"/>
      <p:bldP spid="4" grpId="0" uiExpand="1" animBg="1"/>
      <p:bldP spid="4" grpId="1" animBg="1"/>
      <p:bldP spid="5" grpId="0" uiExpand="1" build="p" animBg="1"/>
      <p:bldP spid="6" grpId="0" uiExpand="1" build="p" animBg="1"/>
      <p:bldP spid="7" grpId="0" uiExpand="1" build="p" animBg="1"/>
      <p:bldP spid="8" grpId="0" uiExpand="1" animBg="1"/>
      <p:bldP spid="8" grpId="1" animBg="1"/>
      <p:bldP spid="9" grpId="0" uiExpand="1" build="p" animBg="1"/>
      <p:bldP spid="9" grpId="1" uiExpand="1" build="allAtOnce" animBg="1"/>
      <p:bldP spid="10" grpId="0" uiExpand="1" build="p" animBg="1"/>
      <p:bldP spid="11" grpId="1" animBg="1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25AB8EF3-C7BB-4B31-9ECB-69F55DF6AF37}"/>
              </a:ext>
            </a:extLst>
          </p:cNvPr>
          <p:cNvSpPr/>
          <p:nvPr/>
        </p:nvSpPr>
        <p:spPr>
          <a:xfrm>
            <a:off x="4622800" y="249523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PHÂN TÍCH HỆ THỐNG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23047-6CFF-46D1-BB50-1DAC0C693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22" y="1325024"/>
            <a:ext cx="6439557" cy="56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B7845-3C96-451C-BC4F-B85148DF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21" y="0"/>
            <a:ext cx="9007757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51A0691-2A74-456E-B71B-958CB84162D4}"/>
              </a:ext>
            </a:extLst>
          </p:cNvPr>
          <p:cNvSpPr/>
          <p:nvPr/>
        </p:nvSpPr>
        <p:spPr>
          <a:xfrm>
            <a:off x="4765040" y="92768"/>
            <a:ext cx="2661920" cy="776637"/>
          </a:xfrm>
          <a:prstGeom prst="flowChartTermina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SỞ DỮ LIỆU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0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%" decel="50%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3503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.745%" y="-0.093%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D8A5F207-FDDD-4F8D-8281-F0BBF6D62AEF}"/>
              </a:ext>
            </a:extLst>
          </p:cNvPr>
          <p:cNvSpPr/>
          <p:nvPr/>
        </p:nvSpPr>
        <p:spPr>
          <a:xfrm>
            <a:off x="4540069" y="223397"/>
            <a:ext cx="3111863" cy="90000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RÀNG BUỘC TOÀN VẸN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05FA90-BE88-4910-8F7F-26EE78366FEA}"/>
              </a:ext>
            </a:extLst>
          </p:cNvPr>
          <p:cNvSpPr/>
          <p:nvPr/>
        </p:nvSpPr>
        <p:spPr>
          <a:xfrm>
            <a:off x="754742" y="252716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phòng chỉ có một thông tin điện n</a:t>
            </a:r>
            <a:r>
              <a:rPr lang="vi-VN"/>
              <a:t>ước</a:t>
            </a:r>
            <a:r>
              <a:rPr lang="en-US">
                <a:latin typeface="Roboto" panose="02000000000000000000"/>
              </a:rPr>
              <a:t> vào một tháng nào đó trong năm</a:t>
            </a:r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13FC05-57EB-4C4B-9FFC-860FBFB7A382}"/>
              </a:ext>
            </a:extLst>
          </p:cNvPr>
          <p:cNvSpPr/>
          <p:nvPr/>
        </p:nvSpPr>
        <p:spPr>
          <a:xfrm>
            <a:off x="4516121" y="2528092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chỉ thuộc một hợp đồng có hiệu lực tại một thời điểm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EDD6D1-E11D-46C2-9923-302AE1B4999F}"/>
              </a:ext>
            </a:extLst>
          </p:cNvPr>
          <p:cNvSpPr/>
          <p:nvPr/>
        </p:nvSpPr>
        <p:spPr>
          <a:xfrm>
            <a:off x="2276565" y="4166114"/>
            <a:ext cx="3528000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Số l</a:t>
            </a:r>
            <a:r>
              <a:rPr lang="vi-VN"/>
              <a:t>ượng</a:t>
            </a:r>
            <a:r>
              <a:rPr lang="en-US">
                <a:latin typeface="Roboto" panose="02000000000000000000"/>
              </a:rPr>
              <a:t> khách đang ở tại một phòng không v</a:t>
            </a:r>
            <a:r>
              <a:rPr lang="vi-VN"/>
              <a:t>ượt qúa số lượng tối đa đã định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AFF3F6-80B1-4482-BDA8-D2ACA938ED99}"/>
              </a:ext>
            </a:extLst>
          </p:cNvPr>
          <p:cNvSpPr/>
          <p:nvPr/>
        </p:nvSpPr>
        <p:spPr>
          <a:xfrm>
            <a:off x="8277501" y="2527166"/>
            <a:ext cx="3390533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</a:t>
            </a:r>
            <a:r>
              <a:rPr lang="vi-VN">
                <a:latin typeface="Roboto" panose="02000000000000000000"/>
              </a:rPr>
              <a:t>có một số căn cước riêng</a:t>
            </a:r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459C96-7490-4790-A147-76E5EE028115}"/>
              </a:ext>
            </a:extLst>
          </p:cNvPr>
          <p:cNvSpPr/>
          <p:nvPr/>
        </p:nvSpPr>
        <p:spPr>
          <a:xfrm>
            <a:off x="6674819" y="4142708"/>
            <a:ext cx="3528000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</a:t>
            </a:r>
            <a:r>
              <a:rPr lang="vi-VN">
                <a:latin typeface="Roboto" panose="02000000000000000000"/>
              </a:rPr>
              <a:t>có thể vi phạm nhiều nội quy, và mỗi nội quy có thể vi phạm nhiều lần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77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BA21550-0F5F-40BA-91FD-9A4A3AB39C9B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FORM ĐĂNG NHẬP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2E009-D1F4-481B-BC17-F665C010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04" y="1531970"/>
            <a:ext cx="8716591" cy="4734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0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74A721F-45E9-45E9-A805-BFFA6EFA923C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FORM SẢNH CHÍNH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4BCD4-887C-4A9F-8C63-F26867E73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57" y="1219878"/>
            <a:ext cx="7487086" cy="551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1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324</TotalTime>
  <Words>299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Times New Roman</vt:lpstr>
      <vt:lpstr>Office Theme</vt:lpstr>
      <vt:lpstr> BÁO CÁO CUỐI KỲ MÔN LẬP TRÌNH C#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thùy liên</dc:creator>
  <cp:lastModifiedBy>Sơn Hoàng</cp:lastModifiedBy>
  <cp:revision>105</cp:revision>
  <dcterms:created xsi:type="dcterms:W3CDTF">2019-12-04T08:00:27Z</dcterms:created>
  <dcterms:modified xsi:type="dcterms:W3CDTF">2019-12-04T22:42:16Z</dcterms:modified>
</cp:coreProperties>
</file>